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838D-F955-4684-9544-6619AEE0E356}" type="datetimeFigureOut">
              <a:rPr lang="es-MX" smtClean="0"/>
              <a:t>01/05/2012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F2D5-AE52-49F7-85FC-9351EF1BC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529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838D-F955-4684-9544-6619AEE0E356}" type="datetimeFigureOut">
              <a:rPr lang="es-MX" smtClean="0"/>
              <a:t>01/05/2012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F2D5-AE52-49F7-85FC-9351EF1BC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23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838D-F955-4684-9544-6619AEE0E356}" type="datetimeFigureOut">
              <a:rPr lang="es-MX" smtClean="0"/>
              <a:t>01/05/2012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F2D5-AE52-49F7-85FC-9351EF1BC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338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838D-F955-4684-9544-6619AEE0E356}" type="datetimeFigureOut">
              <a:rPr lang="es-MX" smtClean="0"/>
              <a:t>01/05/2012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F2D5-AE52-49F7-85FC-9351EF1BC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080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838D-F955-4684-9544-6619AEE0E356}" type="datetimeFigureOut">
              <a:rPr lang="es-MX" smtClean="0"/>
              <a:t>01/05/2012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F2D5-AE52-49F7-85FC-9351EF1BC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327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838D-F955-4684-9544-6619AEE0E356}" type="datetimeFigureOut">
              <a:rPr lang="es-MX" smtClean="0"/>
              <a:t>01/05/2012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F2D5-AE52-49F7-85FC-9351EF1BC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87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838D-F955-4684-9544-6619AEE0E356}" type="datetimeFigureOut">
              <a:rPr lang="es-MX" smtClean="0"/>
              <a:t>01/05/2012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F2D5-AE52-49F7-85FC-9351EF1BC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42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838D-F955-4684-9544-6619AEE0E356}" type="datetimeFigureOut">
              <a:rPr lang="es-MX" smtClean="0"/>
              <a:t>01/05/2012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F2D5-AE52-49F7-85FC-9351EF1BC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734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838D-F955-4684-9544-6619AEE0E356}" type="datetimeFigureOut">
              <a:rPr lang="es-MX" smtClean="0"/>
              <a:t>01/05/2012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F2D5-AE52-49F7-85FC-9351EF1BC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019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838D-F955-4684-9544-6619AEE0E356}" type="datetimeFigureOut">
              <a:rPr lang="es-MX" smtClean="0"/>
              <a:t>01/05/2012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F2D5-AE52-49F7-85FC-9351EF1BC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547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838D-F955-4684-9544-6619AEE0E356}" type="datetimeFigureOut">
              <a:rPr lang="es-MX" smtClean="0"/>
              <a:t>01/05/2012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F2D5-AE52-49F7-85FC-9351EF1BC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390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E838D-F955-4684-9544-6619AEE0E356}" type="datetimeFigureOut">
              <a:rPr lang="es-MX" smtClean="0"/>
              <a:t>01/05/2012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0F2D5-AE52-49F7-85FC-9351EF1BC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61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4968551"/>
          </a:xfrm>
        </p:spPr>
        <p:txBody>
          <a:bodyPr>
            <a:normAutofit/>
          </a:bodyPr>
          <a:lstStyle/>
          <a:p>
            <a:endParaRPr lang="es-MX" sz="1200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523469"/>
            <a:ext cx="7230485" cy="581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99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7"/>
          </a:xfrm>
        </p:spPr>
        <p:txBody>
          <a:bodyPr>
            <a:normAutofit/>
          </a:bodyPr>
          <a:lstStyle/>
          <a:p>
            <a:endParaRPr lang="es-MX" sz="1200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6712"/>
            <a:ext cx="7272807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9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00599"/>
          </a:xfrm>
        </p:spPr>
        <p:txBody>
          <a:bodyPr>
            <a:normAutofit/>
          </a:bodyPr>
          <a:lstStyle/>
          <a:p>
            <a:endParaRPr lang="es-MX" sz="1200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3672408" cy="5328592"/>
          </a:xfrm>
          <a:prstGeom prst="rect">
            <a:avLst/>
          </a:prstGeom>
        </p:spPr>
      </p:pic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744447"/>
            <a:ext cx="3744415" cy="527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7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5256583"/>
          </a:xfrm>
        </p:spPr>
        <p:txBody>
          <a:bodyPr>
            <a:normAutofit/>
          </a:bodyPr>
          <a:lstStyle/>
          <a:p>
            <a:endParaRPr lang="es-MX" sz="1200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96753"/>
            <a:ext cx="5452150" cy="1872208"/>
          </a:xfrm>
          <a:prstGeom prst="rect">
            <a:avLst/>
          </a:prstGeom>
        </p:spPr>
      </p:pic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7128792" cy="301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19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184575"/>
          </a:xfrm>
        </p:spPr>
        <p:txBody>
          <a:bodyPr>
            <a:normAutofit/>
          </a:bodyPr>
          <a:lstStyle/>
          <a:p>
            <a:endParaRPr lang="es-MX" sz="1200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7056784" cy="43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55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5328592"/>
          </a:xfrm>
        </p:spPr>
        <p:txBody>
          <a:bodyPr>
            <a:normAutofit/>
          </a:bodyPr>
          <a:lstStyle/>
          <a:p>
            <a:endParaRPr lang="es-MX" sz="1200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7128792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96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328591"/>
          </a:xfrm>
        </p:spPr>
        <p:txBody>
          <a:bodyPr>
            <a:normAutofit/>
          </a:bodyPr>
          <a:lstStyle/>
          <a:p>
            <a:endParaRPr lang="es-MX" sz="1200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14102"/>
            <a:ext cx="6624736" cy="447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61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7"/>
          </a:xfrm>
        </p:spPr>
        <p:txBody>
          <a:bodyPr>
            <a:normAutofit/>
          </a:bodyPr>
          <a:lstStyle/>
          <a:p>
            <a:endParaRPr lang="es-MX" sz="1200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10" y="718759"/>
            <a:ext cx="7192379" cy="542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75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472607"/>
          </a:xfrm>
        </p:spPr>
        <p:txBody>
          <a:bodyPr>
            <a:normAutofit/>
          </a:bodyPr>
          <a:lstStyle/>
          <a:p>
            <a:endParaRPr lang="es-MX" sz="1200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632847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9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00599"/>
          </a:xfrm>
        </p:spPr>
        <p:txBody>
          <a:bodyPr>
            <a:normAutofit/>
          </a:bodyPr>
          <a:lstStyle/>
          <a:p>
            <a:endParaRPr lang="es-MX" sz="1200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89" y="476672"/>
            <a:ext cx="7316222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59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Presentación en pantalla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Juan</cp:lastModifiedBy>
  <cp:revision>3</cp:revision>
  <dcterms:created xsi:type="dcterms:W3CDTF">2012-05-02T03:47:34Z</dcterms:created>
  <dcterms:modified xsi:type="dcterms:W3CDTF">2012-05-02T04:08:47Z</dcterms:modified>
</cp:coreProperties>
</file>