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37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03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89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5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0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3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67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49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0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40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88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2304-45B4-47E6-A593-B3BE199BCF49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1FAE-1D03-455C-8B97-AA3C3AC87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79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328592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68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1872208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064896" cy="2160239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784887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04664"/>
            <a:ext cx="7982689" cy="2664296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3212976"/>
            <a:ext cx="798268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600400" cy="273740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404664"/>
            <a:ext cx="4320480" cy="21602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8280920" cy="36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9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     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Juan</cp:lastModifiedBy>
  <cp:revision>1</cp:revision>
  <dcterms:created xsi:type="dcterms:W3CDTF">2012-05-08T05:17:18Z</dcterms:created>
  <dcterms:modified xsi:type="dcterms:W3CDTF">2012-05-08T05:26:28Z</dcterms:modified>
</cp:coreProperties>
</file>