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93E1-AC50-4058-8A36-7721FF79244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7776-EC86-4837-84DD-27431D71171C}" type="slidenum">
              <a:rPr lang="es-MX" smtClean="0"/>
              <a:t>‹Nº›</a:t>
            </a:fld>
            <a:endParaRPr lang="es-MX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 Black" pitchFamily="34" charset="0"/>
              </a:rPr>
              <a:t>CONSECUENCIAS DEL CAMBIO CLIMÁTICO</a:t>
            </a:r>
            <a:endParaRPr lang="es-MX" sz="2800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-900000">
            <a:off x="1398365" y="3580165"/>
            <a:ext cx="4655297" cy="1128495"/>
          </a:xfrm>
        </p:spPr>
        <p:txBody>
          <a:bodyPr/>
          <a:lstStyle/>
          <a:p>
            <a:pPr algn="just"/>
            <a:r>
              <a:rPr lang="es-MX" dirty="0" smtClean="0"/>
              <a:t>En los aspectos biológicos, sociales y económicos: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699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r>
              <a:rPr lang="es-MX" sz="2800" dirty="0" smtClean="0"/>
              <a:t>EL PROBLEMA: CAMBIO CLIMÁTICO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268760"/>
            <a:ext cx="7125112" cy="5184575"/>
          </a:xfrm>
        </p:spPr>
        <p:txBody>
          <a:bodyPr/>
          <a:lstStyle/>
          <a:p>
            <a:r>
              <a:rPr lang="es-ES" sz="2000" dirty="0"/>
              <a:t>La Tierra es el hogar en el que vivimos; es nuestra casa común, donde trabajamos y realizamos nuestra vida. Desde la Revolución Industrial – un proceso cultural y socio-económico que comenzó en Inglaterra y las potencias europeas del siglo XIX y que consistió básicamente en la industrialización de los recursos y la producción de energía para mover máquinas y el ferrocarril y los barcos como medio de transporte-, desde el comienzo de este proceso, la Tierra está siendo transformada: el agua, el aire y el suelo están siendo modificados como nunca antes en la historia de la evolución humana. Hablamos, entonces, del cambio global. El cambio climático es una de las dimensiones del cambio global.</a:t>
            </a:r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822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es-MX" dirty="0" smtClean="0"/>
              <a:t>ASPECTOS BIOLÓGICOS: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268761"/>
            <a:ext cx="7125112" cy="459003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Cambios  en la distribución geográficas de biomas y en peligro de extinción de  especies.</a:t>
            </a:r>
          </a:p>
          <a:p>
            <a:pPr algn="just"/>
            <a:r>
              <a:rPr lang="es-MX" sz="2000" dirty="0" smtClean="0"/>
              <a:t>Deterioro en los hábitats y reducción en áreas boscosas; pérdida de los bosques boreales.</a:t>
            </a:r>
          </a:p>
          <a:p>
            <a:pPr algn="just"/>
            <a:r>
              <a:rPr lang="es-MX" sz="2000" dirty="0" smtClean="0"/>
              <a:t>Reducción de bosques templados en México.</a:t>
            </a:r>
          </a:p>
          <a:p>
            <a:pPr algn="just"/>
            <a:r>
              <a:rPr lang="es-MX" sz="2000" dirty="0" smtClean="0"/>
              <a:t>Ataques masivos de las plagas y enfermedades a los bosques.</a:t>
            </a:r>
          </a:p>
          <a:p>
            <a:pPr algn="just"/>
            <a:r>
              <a:rPr lang="es-MX" sz="2000" dirty="0" smtClean="0"/>
              <a:t>Migraciones de especies animales hacia los polos y partes altas.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7801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es-MX" dirty="0" smtClean="0"/>
              <a:t>ASPECTOS SOCIALES: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196753"/>
            <a:ext cx="7125112" cy="4662046"/>
          </a:xfrm>
        </p:spPr>
        <p:txBody>
          <a:bodyPr/>
          <a:lstStyle/>
          <a:p>
            <a:pPr algn="just"/>
            <a:r>
              <a:rPr lang="es-MX" dirty="0" smtClean="0"/>
              <a:t>Las regiones metropolitanas tendrán una mayor concentración de su población y por lo tanto un mayor consumo de alimentos.</a:t>
            </a:r>
          </a:p>
          <a:p>
            <a:pPr algn="just"/>
            <a:r>
              <a:rPr lang="es-MX" dirty="0" smtClean="0"/>
              <a:t>Desplazamientos de personas por factores ambientales: sequias, …..etc.</a:t>
            </a:r>
          </a:p>
          <a:p>
            <a:pPr algn="just"/>
            <a:r>
              <a:rPr lang="es-MX" dirty="0" smtClean="0"/>
              <a:t>La vida en las ciudades portuarias </a:t>
            </a:r>
            <a:r>
              <a:rPr lang="es-ES" dirty="0"/>
              <a:t>ligado al comercio y a la industria, se verían afectada por los cambios en el nivel del mar o de los ríos por el deshielo de los casquetes polares y de los glaciares. Esto a su vez, afectaría el consumo de energía y el suministro de energía. </a:t>
            </a:r>
            <a:endParaRPr lang="es-MX" dirty="0"/>
          </a:p>
          <a:p>
            <a:pPr algn="just"/>
            <a:r>
              <a:rPr lang="es-ES" dirty="0"/>
              <a:t>La matriz energética es crucial tanto en agricultura como en los servicios urbanos y en la industria. El cambio climático sin duda afectaría las necesidades de energía. </a:t>
            </a:r>
            <a:endParaRPr lang="es-MX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607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es-MX" dirty="0" smtClean="0"/>
              <a:t>ASPECTOS ECONÓMICOS: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7125112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Afectación a los agro-ecosistemas de los cuales depende la base alimentaria de la sociedad : reducción en la productividad en el campo.</a:t>
            </a:r>
          </a:p>
          <a:p>
            <a:pPr algn="just"/>
            <a:r>
              <a:rPr lang="es-MX" dirty="0" smtClean="0"/>
              <a:t>Afectación en los niveles de productividad pesquera.</a:t>
            </a:r>
          </a:p>
          <a:p>
            <a:pPr algn="just"/>
            <a:r>
              <a:rPr lang="es-MX" dirty="0" smtClean="0"/>
              <a:t>Necesidad de inversiones  en infraestructura para mejorar las defensas costeras y asegurar la actividad portuaria.</a:t>
            </a:r>
          </a:p>
          <a:p>
            <a:pPr algn="just"/>
            <a:r>
              <a:rPr lang="es-MX" dirty="0" smtClean="0"/>
              <a:t>Incremento de los gastos relacionados con los seguros y ayuda en casos de desastres.</a:t>
            </a:r>
          </a:p>
          <a:p>
            <a:pPr algn="just"/>
            <a:r>
              <a:rPr lang="es-ES" dirty="0" smtClean="0"/>
              <a:t>Se </a:t>
            </a:r>
            <a:r>
              <a:rPr lang="es-ES" dirty="0"/>
              <a:t>ven dañados y requieren de una mayor inversión continua </a:t>
            </a:r>
            <a:r>
              <a:rPr lang="es-ES" dirty="0" smtClean="0"/>
              <a:t>los </a:t>
            </a:r>
            <a:r>
              <a:rPr lang="es-ES" dirty="0"/>
              <a:t>puentes, terraplenes para rutas de automotores o ferrocarriles, reparación de puertos y vías navegables, reparación de aeropuertos, aeronaves siniestradas, etc. También los oleoductos y los ductos en general son dañados por los cambios en las condiciones del clima que a su vez influyen en la geomorfología como deslizamientos de laderas y aluviones de lodo.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861961"/>
      </p:ext>
    </p:extLst>
  </p:cSld>
  <p:clrMapOvr>
    <a:masterClrMapping/>
  </p:clrMapOvr>
</p:sld>
</file>

<file path=ppt/theme/theme1.xml><?xml version="1.0" encoding="utf-8"?>
<a:theme xmlns:a="http://schemas.openxmlformats.org/drawingml/2006/main" name="Verano">
  <a:themeElements>
    <a:clrScheme name="Verano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TC101972873[[fn=Verano]]</Template>
  <TotalTime>51</TotalTime>
  <Words>466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Verano</vt:lpstr>
      <vt:lpstr>CONSECUENCIAS DEL CAMBIO CLIMÁTICO</vt:lpstr>
      <vt:lpstr>EL PROBLEMA: CAMBIO CLIMÁTICO</vt:lpstr>
      <vt:lpstr>ASPECTOS BIOLÓGICOS:</vt:lpstr>
      <vt:lpstr>ASPECTOS SOCIALES:</vt:lpstr>
      <vt:lpstr>ASPECTOS ECONÓMICOS: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CONSECUENCIAS DEL CAMBIO CLIMÁTICO</dc:title>
  <dc:creator>Juan</dc:creator>
  <cp:lastModifiedBy>Juan</cp:lastModifiedBy>
  <cp:revision>8</cp:revision>
  <dcterms:created xsi:type="dcterms:W3CDTF">2012-03-29T04:10:04Z</dcterms:created>
  <dcterms:modified xsi:type="dcterms:W3CDTF">2012-03-29T05:01:56Z</dcterms:modified>
</cp:coreProperties>
</file>