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247E-74DC-4716-B586-4CE6AC714A92}" type="datetimeFigureOut">
              <a:rPr lang="es-MX" smtClean="0"/>
              <a:t>20/03/2012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82B0-EE26-4C24-92AC-EE3825E42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8678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247E-74DC-4716-B586-4CE6AC714A92}" type="datetimeFigureOut">
              <a:rPr lang="es-MX" smtClean="0"/>
              <a:t>20/03/2012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82B0-EE26-4C24-92AC-EE3825E42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444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247E-74DC-4716-B586-4CE6AC714A92}" type="datetimeFigureOut">
              <a:rPr lang="es-MX" smtClean="0"/>
              <a:t>20/03/2012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82B0-EE26-4C24-92AC-EE3825E42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451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247E-74DC-4716-B586-4CE6AC714A92}" type="datetimeFigureOut">
              <a:rPr lang="es-MX" smtClean="0"/>
              <a:t>20/03/2012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82B0-EE26-4C24-92AC-EE3825E42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1713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247E-74DC-4716-B586-4CE6AC714A92}" type="datetimeFigureOut">
              <a:rPr lang="es-MX" smtClean="0"/>
              <a:t>20/03/2012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82B0-EE26-4C24-92AC-EE3825E42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6724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247E-74DC-4716-B586-4CE6AC714A92}" type="datetimeFigureOut">
              <a:rPr lang="es-MX" smtClean="0"/>
              <a:t>20/03/2012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82B0-EE26-4C24-92AC-EE3825E42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9507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247E-74DC-4716-B586-4CE6AC714A92}" type="datetimeFigureOut">
              <a:rPr lang="es-MX" smtClean="0"/>
              <a:t>20/03/2012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82B0-EE26-4C24-92AC-EE3825E42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0049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247E-74DC-4716-B586-4CE6AC714A92}" type="datetimeFigureOut">
              <a:rPr lang="es-MX" smtClean="0"/>
              <a:t>20/03/2012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82B0-EE26-4C24-92AC-EE3825E42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3058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247E-74DC-4716-B586-4CE6AC714A92}" type="datetimeFigureOut">
              <a:rPr lang="es-MX" smtClean="0"/>
              <a:t>20/03/2012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82B0-EE26-4C24-92AC-EE3825E42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4521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247E-74DC-4716-B586-4CE6AC714A92}" type="datetimeFigureOut">
              <a:rPr lang="es-MX" smtClean="0"/>
              <a:t>20/03/2012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82B0-EE26-4C24-92AC-EE3825E42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4146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247E-74DC-4716-B586-4CE6AC714A92}" type="datetimeFigureOut">
              <a:rPr lang="es-MX" smtClean="0"/>
              <a:t>20/03/2012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82B0-EE26-4C24-92AC-EE3825E42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5438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F247E-74DC-4716-B586-4CE6AC714A92}" type="datetimeFigureOut">
              <a:rPr lang="es-MX" smtClean="0"/>
              <a:t>20/03/2012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D82B0-EE26-4C24-92AC-EE3825E428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108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548681"/>
            <a:ext cx="7772400" cy="936104"/>
          </a:xfrm>
        </p:spPr>
        <p:txBody>
          <a:bodyPr>
            <a:normAutofit/>
          </a:bodyPr>
          <a:lstStyle/>
          <a:p>
            <a:r>
              <a:rPr lang="es-MX" sz="3600" dirty="0" smtClean="0"/>
              <a:t>UNION EUROPEA</a:t>
            </a:r>
            <a:endParaRPr lang="es-MX" sz="3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1412776"/>
            <a:ext cx="6400800" cy="4226024"/>
          </a:xfrm>
        </p:spPr>
        <p:txBody>
          <a:bodyPr>
            <a:normAutofit/>
          </a:bodyPr>
          <a:lstStyle/>
          <a:p>
            <a:endParaRPr lang="es-MX" sz="1400" dirty="0" smtClean="0"/>
          </a:p>
          <a:p>
            <a:endParaRPr lang="es-MX" sz="1400" dirty="0"/>
          </a:p>
          <a:p>
            <a:endParaRPr lang="es-MX" sz="1400" dirty="0" smtClean="0"/>
          </a:p>
          <a:p>
            <a:endParaRPr lang="es-MX" sz="1400" dirty="0"/>
          </a:p>
          <a:p>
            <a:endParaRPr lang="es-MX" sz="1400" dirty="0" smtClean="0"/>
          </a:p>
          <a:p>
            <a:endParaRPr lang="es-MX" sz="1400" dirty="0"/>
          </a:p>
          <a:p>
            <a:endParaRPr lang="es-MX" sz="1400" dirty="0" smtClean="0"/>
          </a:p>
          <a:p>
            <a:endParaRPr lang="es-MX" sz="1400" dirty="0"/>
          </a:p>
          <a:p>
            <a:endParaRPr lang="es-MX" sz="1400" dirty="0" smtClean="0"/>
          </a:p>
          <a:p>
            <a:endParaRPr lang="es-MX" sz="1400" dirty="0"/>
          </a:p>
          <a:p>
            <a:endParaRPr lang="es-MX" sz="1400" dirty="0" smtClean="0"/>
          </a:p>
          <a:p>
            <a:endParaRPr lang="es-MX" sz="1400" dirty="0"/>
          </a:p>
          <a:p>
            <a:endParaRPr lang="es-MX" sz="1400" dirty="0" smtClean="0"/>
          </a:p>
          <a:p>
            <a:pPr algn="just"/>
            <a:endParaRPr lang="es-MX" sz="1400" dirty="0"/>
          </a:p>
        </p:txBody>
      </p:sp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364" y="1484785"/>
            <a:ext cx="6381987" cy="2880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437111"/>
            <a:ext cx="6264695" cy="1403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78538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437110"/>
            <a:ext cx="6400800" cy="120168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POR SU ATENCIÓN GRACIAS</a:t>
            </a:r>
            <a:endParaRPr lang="es-MX" dirty="0"/>
          </a:p>
        </p:txBody>
      </p:sp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632848" cy="1728192"/>
          </a:xfrm>
          <a:prstGeom prst="rect">
            <a:avLst/>
          </a:prstGeo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04864"/>
            <a:ext cx="7272808" cy="223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8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>
            <a:normAutofit/>
          </a:bodyPr>
          <a:lstStyle/>
          <a:p>
            <a:r>
              <a:rPr lang="es-MX" sz="1400" dirty="0" smtClean="0"/>
              <a:t/>
            </a:r>
            <a:br>
              <a:rPr lang="es-MX" sz="1400" dirty="0" smtClean="0"/>
            </a:br>
            <a:r>
              <a:rPr lang="es-MX" sz="1400" dirty="0"/>
              <a:t/>
            </a:r>
            <a:br>
              <a:rPr lang="es-MX" sz="1400" dirty="0"/>
            </a:br>
            <a:r>
              <a:rPr lang="es-MX" sz="1400" dirty="0" smtClean="0"/>
              <a:t/>
            </a:r>
            <a:br>
              <a:rPr lang="es-MX" sz="1400" dirty="0" smtClean="0"/>
            </a:br>
            <a:r>
              <a:rPr lang="es-MX" sz="1400" dirty="0"/>
              <a:t/>
            </a:r>
            <a:br>
              <a:rPr lang="es-MX" sz="1400" dirty="0"/>
            </a:br>
            <a:endParaRPr lang="es-MX" sz="1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704856" cy="20162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08920"/>
            <a:ext cx="7416824" cy="31683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8854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s-MX" sz="1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9592" y="3068960"/>
            <a:ext cx="7200800" cy="2569840"/>
          </a:xfrm>
        </p:spPr>
        <p:txBody>
          <a:bodyPr>
            <a:normAutofit/>
          </a:bodyPr>
          <a:lstStyle/>
          <a:p>
            <a:pPr algn="just"/>
            <a:endParaRPr lang="es-MX" sz="1400" dirty="0"/>
          </a:p>
        </p:txBody>
      </p:sp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7920880" cy="24577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96809"/>
            <a:ext cx="7632848" cy="27364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8923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5472608"/>
          </a:xfrm>
        </p:spPr>
        <p:txBody>
          <a:bodyPr>
            <a:normAutofit/>
          </a:bodyPr>
          <a:lstStyle/>
          <a:p>
            <a:endParaRPr lang="es-MX" sz="1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9" y="620688"/>
            <a:ext cx="7344801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0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979762"/>
          </a:xfrm>
        </p:spPr>
        <p:txBody>
          <a:bodyPr>
            <a:normAutofit/>
          </a:bodyPr>
          <a:lstStyle/>
          <a:p>
            <a:pPr algn="just"/>
            <a:endParaRPr lang="es-MX" sz="1400" dirty="0"/>
          </a:p>
        </p:txBody>
      </p:sp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692696"/>
            <a:ext cx="3600400" cy="864096"/>
          </a:xfrm>
          <a:prstGeom prst="rect">
            <a:avLst/>
          </a:prstGeo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7056784" cy="1008112"/>
          </a:xfrm>
          <a:prstGeom prst="rect">
            <a:avLst/>
          </a:prstGeom>
        </p:spPr>
      </p:pic>
      <p:pic>
        <p:nvPicPr>
          <p:cNvPr id="6" name="5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8840"/>
            <a:ext cx="705678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2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979762"/>
          </a:xfrm>
        </p:spPr>
        <p:txBody>
          <a:bodyPr>
            <a:normAutofit/>
          </a:bodyPr>
          <a:lstStyle/>
          <a:p>
            <a:endParaRPr lang="es-MX" sz="1400" dirty="0"/>
          </a:p>
        </p:txBody>
      </p:sp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632848" cy="20576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2678375"/>
            <a:ext cx="7632848" cy="12078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5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17" y="3886264"/>
            <a:ext cx="7627199" cy="1368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2334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>
            <a:normAutofit/>
          </a:bodyPr>
          <a:lstStyle/>
          <a:p>
            <a:r>
              <a:rPr lang="es-MX" sz="1400" dirty="0" smtClean="0"/>
              <a:t/>
            </a:r>
            <a:br>
              <a:rPr lang="es-MX" sz="1400" dirty="0" smtClean="0"/>
            </a:br>
            <a:r>
              <a:rPr lang="es-MX" sz="1400" dirty="0"/>
              <a:t/>
            </a:r>
            <a:br>
              <a:rPr lang="es-MX" sz="1400" dirty="0"/>
            </a:br>
            <a:endParaRPr lang="es-MX" sz="1400" dirty="0"/>
          </a:p>
        </p:txBody>
      </p:sp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6672"/>
            <a:ext cx="5256584" cy="647790"/>
          </a:xfrm>
          <a:prstGeom prst="rect">
            <a:avLst/>
          </a:prstGeo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40768"/>
            <a:ext cx="6480720" cy="37444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7530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907754"/>
          </a:xfrm>
        </p:spPr>
        <p:txBody>
          <a:bodyPr>
            <a:normAutofit/>
          </a:bodyPr>
          <a:lstStyle/>
          <a:p>
            <a:endParaRPr lang="es-MX" sz="1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7"/>
            <a:ext cx="7704856" cy="3874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25144"/>
            <a:ext cx="7704856" cy="15121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2374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7560839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3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</Words>
  <Application>Microsoft Office PowerPoint</Application>
  <PresentationFormat>Presentación en pantalla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UNION EUROPEA</vt:lpstr>
      <vt:lpstr>    </vt:lpstr>
      <vt:lpstr>Presentación de PowerPoint</vt:lpstr>
      <vt:lpstr>Presentación de PowerPoint</vt:lpstr>
      <vt:lpstr>Presentación de PowerPoint</vt:lpstr>
      <vt:lpstr>Presentación de PowerPoint</vt:lpstr>
      <vt:lpstr> 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UNION EUROPEA</dc:title>
  <dc:creator>Juan</dc:creator>
  <cp:lastModifiedBy>Juan</cp:lastModifiedBy>
  <cp:revision>4</cp:revision>
  <dcterms:created xsi:type="dcterms:W3CDTF">2012-03-21T04:02:02Z</dcterms:created>
  <dcterms:modified xsi:type="dcterms:W3CDTF">2012-03-21T04:41:41Z</dcterms:modified>
</cp:coreProperties>
</file>