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7ED-AC6E-4699-A4E7-4BF71368543A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C36019-768B-4BFA-BD94-FB23FD59D22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3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7ED-AC6E-4699-A4E7-4BF71368543A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6019-768B-4BFA-BD94-FB23FD59D2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 advTm="3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7ED-AC6E-4699-A4E7-4BF71368543A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6019-768B-4BFA-BD94-FB23FD59D2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 advTm="3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7ED-AC6E-4699-A4E7-4BF71368543A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6019-768B-4BFA-BD94-FB23FD59D22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spd="slow" advTm="3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7ED-AC6E-4699-A4E7-4BF71368543A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C36019-768B-4BFA-BD94-FB23FD59D2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3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7ED-AC6E-4699-A4E7-4BF71368543A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6019-768B-4BFA-BD94-FB23FD59D22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spd="slow" advTm="3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7ED-AC6E-4699-A4E7-4BF71368543A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6019-768B-4BFA-BD94-FB23FD59D22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spd="slow" advTm="3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7ED-AC6E-4699-A4E7-4BF71368543A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6019-768B-4BFA-BD94-FB23FD59D2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 advTm="3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7ED-AC6E-4699-A4E7-4BF71368543A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6019-768B-4BFA-BD94-FB23FD59D2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 advTm="3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7ED-AC6E-4699-A4E7-4BF71368543A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6019-768B-4BFA-BD94-FB23FD59D22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spd="slow" advTm="3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7ED-AC6E-4699-A4E7-4BF71368543A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C36019-768B-4BFA-BD94-FB23FD59D22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  <p:transition spd="slow" advTm="3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8547ED-AC6E-4699-A4E7-4BF71368543A}" type="datetimeFigureOut">
              <a:rPr lang="es-MX" smtClean="0"/>
              <a:pPr/>
              <a:t>04/07/2012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C36019-768B-4BFA-BD94-FB23FD59D2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3000">
    <p:wedg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7.wmf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Clima" TargetMode="External"/><Relationship Id="rId2" Type="http://schemas.openxmlformats.org/officeDocument/2006/relationships/hyperlink" Target="http://www.profesorenlinea.cl/Ciencias/Clima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8229600" cy="1470025"/>
          </a:xfrm>
        </p:spPr>
        <p:txBody>
          <a:bodyPr/>
          <a:lstStyle/>
          <a:p>
            <a:r>
              <a:rPr lang="es-MX" dirty="0" smtClean="0">
                <a:hlinkClick r:id="rId2" action="ppaction://hlinksldjump"/>
              </a:rPr>
              <a:t>El    Clima</a:t>
            </a:r>
            <a:endParaRPr lang="es-MX" dirty="0"/>
          </a:p>
        </p:txBody>
      </p:sp>
      <p:pic>
        <p:nvPicPr>
          <p:cNvPr id="1026" name="Picture 2" descr="C:\Users\alumno\AppData\Local\Microsoft\Windows\Temporary Internet Files\Content.IE5\ETUOG1HI\MM900297040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296329"/>
            <a:ext cx="3643338" cy="2755466"/>
          </a:xfrm>
          <a:prstGeom prst="rect">
            <a:avLst/>
          </a:prstGeom>
          <a:noFill/>
        </p:spPr>
      </p:pic>
      <p:pic>
        <p:nvPicPr>
          <p:cNvPr id="1027" name="Picture 3" descr="C:\Users\alumno\AppData\Local\Microsoft\Windows\Temporary Internet Files\Content.IE5\8MTEYUOJ\MP90040046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3357562"/>
            <a:ext cx="3901440" cy="259994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34186" cy="3300434"/>
          </a:xfrm>
        </p:spPr>
        <p:txBody>
          <a:bodyPr>
            <a:noAutofit/>
          </a:bodyPr>
          <a:lstStyle/>
          <a:p>
            <a:pPr algn="just"/>
            <a:r>
              <a:rPr lang="es-MX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 el conjunto de fenómenos meteorológicos que especifica el estado atmosférico que prevalece en un momento y  lugar determinado.</a:t>
            </a:r>
            <a:endParaRPr lang="es-MX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Definición</a:t>
            </a:r>
            <a:endParaRPr lang="es-MX" dirty="0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6357950" y="6072206"/>
            <a:ext cx="857256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429520" y="6072206"/>
            <a:ext cx="1000132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hlinkClick r:id="rId2" action="ppaction://hlinksldjump"/>
              </a:rPr>
              <a:t>Elementos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 y </a:t>
            </a:r>
            <a:r>
              <a:rPr lang="es-MX" dirty="0" smtClean="0">
                <a:hlinkClick r:id="rId3" action="ppaction://hlinksldjump"/>
              </a:rPr>
              <a:t>factores</a:t>
            </a:r>
            <a:r>
              <a:rPr lang="es-MX" dirty="0" smtClean="0"/>
              <a:t> que modifican los climas</a:t>
            </a:r>
            <a:endParaRPr lang="es-MX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786710" y="5786454"/>
            <a:ext cx="714380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 descr="C:\Users\alumno\AppData\Local\Microsoft\Windows\Temporary Internet Files\Content.IE5\6C30RDZ0\MP90040942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429000"/>
            <a:ext cx="1566039" cy="2354807"/>
          </a:xfrm>
          <a:prstGeom prst="rect">
            <a:avLst/>
          </a:prstGeom>
          <a:noFill/>
        </p:spPr>
      </p:pic>
      <p:pic>
        <p:nvPicPr>
          <p:cNvPr id="1028" name="Picture 4" descr="C:\Users\alumno\AppData\Local\Microsoft\Windows\Temporary Internet Files\Content.IE5\8MTEYUOJ\MC900199249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3643314"/>
            <a:ext cx="2095877" cy="1628115"/>
          </a:xfrm>
          <a:prstGeom prst="rect">
            <a:avLst/>
          </a:prstGeom>
          <a:noFill/>
        </p:spPr>
      </p:pic>
      <p:pic>
        <p:nvPicPr>
          <p:cNvPr id="1030" name="Picture 6" descr="C:\Users\alumno\AppData\Local\Microsoft\Windows\Temporary Internet Files\Content.IE5\ETUOG1HI\MP900448613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3500438"/>
            <a:ext cx="2285984" cy="1523990"/>
          </a:xfrm>
          <a:prstGeom prst="rect">
            <a:avLst/>
          </a:prstGeom>
          <a:noFill/>
        </p:spPr>
      </p:pic>
      <p:pic>
        <p:nvPicPr>
          <p:cNvPr id="1031" name="Picture 7" descr="C:\Users\alumno\AppData\Local\Microsoft\Windows\Temporary Internet Files\Content.IE5\6C30RDZ0\MC900230299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6" y="3500438"/>
            <a:ext cx="2417180" cy="1413379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014682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es-MX" dirty="0" smtClean="0"/>
              <a:t>Temperatura</a:t>
            </a:r>
          </a:p>
          <a:p>
            <a:pPr algn="l">
              <a:buFont typeface="Wingdings" pitchFamily="2" charset="2"/>
              <a:buChar char="§"/>
            </a:pPr>
            <a:r>
              <a:rPr lang="es-MX" dirty="0" smtClean="0"/>
              <a:t>Presión atmosférica</a:t>
            </a:r>
          </a:p>
          <a:p>
            <a:pPr algn="l">
              <a:buFont typeface="Wingdings" pitchFamily="2" charset="2"/>
              <a:buChar char="§"/>
            </a:pPr>
            <a:r>
              <a:rPr lang="es-MX" dirty="0" smtClean="0"/>
              <a:t>Precipitaciones</a:t>
            </a:r>
          </a:p>
          <a:p>
            <a:pPr algn="l">
              <a:buFont typeface="Wingdings" pitchFamily="2" charset="2"/>
              <a:buChar char="§"/>
            </a:pPr>
            <a:r>
              <a:rPr lang="es-MX" dirty="0" smtClean="0"/>
              <a:t>Humedad</a:t>
            </a:r>
          </a:p>
          <a:p>
            <a:pPr>
              <a:buFont typeface="Wingdings" pitchFamily="2" charset="2"/>
              <a:buChar char="§"/>
            </a:pPr>
            <a:endParaRPr lang="es-MX" dirty="0" smtClean="0"/>
          </a:p>
          <a:p>
            <a:pPr>
              <a:buFont typeface="Wingdings" pitchFamily="2" charset="2"/>
              <a:buChar char="§"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hlinkClick r:id="rId2" action="ppaction://hlinksldjump"/>
              </a:rPr>
              <a:t>Elementos</a:t>
            </a:r>
            <a:r>
              <a:rPr lang="es-MX" dirty="0" smtClean="0"/>
              <a:t> del clima</a:t>
            </a:r>
            <a:endParaRPr lang="es-MX" dirty="0"/>
          </a:p>
        </p:txBody>
      </p:sp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014682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s-MX" dirty="0" smtClean="0"/>
              <a:t>Latitud</a:t>
            </a:r>
          </a:p>
          <a:p>
            <a:pPr algn="just">
              <a:buFont typeface="Wingdings" pitchFamily="2" charset="2"/>
              <a:buChar char="§"/>
            </a:pPr>
            <a:r>
              <a:rPr lang="es-MX" dirty="0" smtClean="0"/>
              <a:t>Longitud</a:t>
            </a:r>
          </a:p>
          <a:p>
            <a:pPr algn="just">
              <a:buFont typeface="Wingdings" pitchFamily="2" charset="2"/>
              <a:buChar char="§"/>
            </a:pPr>
            <a:r>
              <a:rPr lang="es-MX" dirty="0" smtClean="0"/>
              <a:t>Vegetación</a:t>
            </a:r>
          </a:p>
          <a:p>
            <a:pPr algn="just">
              <a:buFont typeface="Wingdings" pitchFamily="2" charset="2"/>
              <a:buChar char="§"/>
            </a:pPr>
            <a:r>
              <a:rPr lang="es-MX" dirty="0" smtClean="0"/>
              <a:t>Corrientes marinas</a:t>
            </a:r>
          </a:p>
          <a:p>
            <a:pPr>
              <a:buFont typeface="Wingdings" pitchFamily="2" charset="2"/>
              <a:buChar char="§"/>
            </a:pPr>
            <a:endParaRPr lang="es-MX" dirty="0" smtClean="0"/>
          </a:p>
          <a:p>
            <a:pPr>
              <a:buFont typeface="Wingdings" pitchFamily="2" charset="2"/>
              <a:buChar char="§"/>
            </a:pPr>
            <a:endParaRPr lang="es-MX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hlinkClick r:id="rId2" action="ppaction://hlinksldjump"/>
              </a:rPr>
              <a:t>Factores</a:t>
            </a:r>
            <a:r>
              <a:rPr lang="es-MX" dirty="0" smtClean="0"/>
              <a:t> del clima</a:t>
            </a:r>
            <a:endParaRPr lang="es-MX" dirty="0"/>
          </a:p>
        </p:txBody>
      </p:sp>
      <p:sp>
        <p:nvSpPr>
          <p:cNvPr id="4" name="3 Botón de acción: Comienzo">
            <a:hlinkClick r:id="" action="ppaction://hlinkshowjump?jump=firstslide" highlightClick="1"/>
          </p:cNvPr>
          <p:cNvSpPr/>
          <p:nvPr/>
        </p:nvSpPr>
        <p:spPr>
          <a:xfrm>
            <a:off x="7000892" y="5572140"/>
            <a:ext cx="928694" cy="71438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50" name="Picture 2" descr="C:\Users\alumno\AppData\Local\Microsoft\Windows\Temporary Internet Files\Content.IE5\ETUOG1HI\MC90029959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357562"/>
            <a:ext cx="1465783" cy="1827886"/>
          </a:xfrm>
          <a:prstGeom prst="rect">
            <a:avLst/>
          </a:prstGeom>
          <a:noFill/>
        </p:spPr>
      </p:pic>
      <p:pic>
        <p:nvPicPr>
          <p:cNvPr id="2051" name="Picture 3" descr="C:\Users\alumno\AppData\Local\Microsoft\Windows\Temporary Internet Files\Content.IE5\6C30RDZ0\MP90044320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3143248"/>
            <a:ext cx="2112264" cy="2112264"/>
          </a:xfrm>
          <a:prstGeom prst="rect">
            <a:avLst/>
          </a:prstGeom>
          <a:noFill/>
        </p:spPr>
      </p:pic>
      <p:pic>
        <p:nvPicPr>
          <p:cNvPr id="2053" name="Picture 5" descr="C:\Users\alumno\AppData\Local\Microsoft\Windows\Temporary Internet Files\Content.IE5\ETUOG1HI\MP900289871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3286124"/>
            <a:ext cx="1281494" cy="1936767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s-MX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Profesor en línea</a:t>
            </a:r>
            <a:endParaRPr lang="es-MX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s-MX" dirty="0" smtClean="0">
                <a:hlinkClick r:id="rId3"/>
              </a:rPr>
              <a:t>Wiki pedía</a:t>
            </a:r>
            <a:endParaRPr lang="es-MX" dirty="0" smtClean="0"/>
          </a:p>
          <a:p>
            <a:pPr algn="just">
              <a:buFont typeface="Wingdings" pitchFamily="2" charset="2"/>
              <a:buChar char="§"/>
            </a:pPr>
            <a:r>
              <a:rPr lang="es-MX" dirty="0" smtClean="0"/>
              <a:t>Kalipedia</a:t>
            </a:r>
          </a:p>
          <a:p>
            <a:pPr algn="just">
              <a:buFont typeface="Wingdings" pitchFamily="2" charset="2"/>
              <a:buChar char="§"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Bibliografia</a:t>
            </a:r>
            <a:endParaRPr lang="es-MX" dirty="0"/>
          </a:p>
        </p:txBody>
      </p:sp>
    </p:spTree>
  </p:cSld>
  <p:clrMapOvr>
    <a:masterClrMapping/>
  </p:clrMapOvr>
  <p:transition spd="slow" advTm="300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</TotalTime>
  <Words>47</Words>
  <Application>Microsoft Office PowerPoint</Application>
  <PresentationFormat>Presentación en pantalla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Equidad</vt:lpstr>
      <vt:lpstr>El    Clima</vt:lpstr>
      <vt:lpstr>Definición</vt:lpstr>
      <vt:lpstr>Elementos  y factores que modifican los climas</vt:lpstr>
      <vt:lpstr>Elementos del clima</vt:lpstr>
      <vt:lpstr>Factores del clima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   Clima</dc:title>
  <dc:creator>alumno</dc:creator>
  <cp:lastModifiedBy>alumno</cp:lastModifiedBy>
  <cp:revision>15</cp:revision>
  <dcterms:created xsi:type="dcterms:W3CDTF">2012-07-04T15:46:50Z</dcterms:created>
  <dcterms:modified xsi:type="dcterms:W3CDTF">2012-07-04T17:48:46Z</dcterms:modified>
</cp:coreProperties>
</file>