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42098C7-4126-45F2-8A0F-79D2B14B5394}" type="datetimeFigureOut">
              <a:rPr lang="es-MX" smtClean="0"/>
              <a:pPr/>
              <a:t>01/03/2011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81DCB2-0BE2-4075-B34E-A3F5A59E9A4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uxpam.docx" TargetMode="External"/><Relationship Id="rId2" Type="http://schemas.openxmlformats.org/officeDocument/2006/relationships/hyperlink" Target="El%20Espacio%20Geogr&#225;fico.wmv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Actividad%201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NOCIONES%20DEL%20ESPACIO%20GEOGR&#193;FICO.docx" TargetMode="External"/><Relationship Id="rId2" Type="http://schemas.openxmlformats.org/officeDocument/2006/relationships/hyperlink" Target="Nociones%20Geogr&#225;ficas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CTIVIDAD%202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IMAGENES%20JPG%20MAPAS.docx" TargetMode="External"/><Relationship Id="rId2" Type="http://schemas.openxmlformats.org/officeDocument/2006/relationships/hyperlink" Target="Las%20proyecciones%20cartograficas.wm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CTIVIDAD%203%20(PROYECCIONES)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pas%20Tematicos.pptx" TargetMode="External"/><Relationship Id="rId2" Type="http://schemas.openxmlformats.org/officeDocument/2006/relationships/hyperlink" Target="Los%20mapas%20y%20su%20interpretacion.wm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CTIVIDAD%204.docx" TargetMode="External"/><Relationship Id="rId2" Type="http://schemas.openxmlformats.org/officeDocument/2006/relationships/hyperlink" Target="COMO%20LEER%20UN%20MAP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7900" dirty="0" smtClean="0">
                <a:solidFill>
                  <a:srgbClr val="00B0F0"/>
                </a:solidFill>
                <a:latin typeface="Cambria" pitchFamily="18" charset="0"/>
              </a:rPr>
              <a:t>EL ESPACIO GEOGRÁFICO Y LOS MAPAS</a:t>
            </a:r>
          </a:p>
          <a:p>
            <a:pPr algn="ctr">
              <a:buNone/>
            </a:pPr>
            <a:r>
              <a:rPr lang="es-MX" sz="1500" b="1" u="sng" dirty="0" smtClean="0">
                <a:latin typeface="Cambria" pitchFamily="18" charset="0"/>
              </a:rPr>
              <a:t>GEOGRAFIA 1° SECUNDARIA</a:t>
            </a:r>
            <a:endParaRPr lang="es-MX" sz="1500" b="1" u="sn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8072494" cy="5214974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chemeClr val="tx1"/>
                </a:solidFill>
              </a:rPr>
              <a:t>Observa el video “El Espacio Geográfico”, lee la lectura “</a:t>
            </a:r>
            <a:r>
              <a:rPr lang="es-MX" dirty="0" err="1" smtClean="0">
                <a:solidFill>
                  <a:schemeClr val="tx1"/>
                </a:solidFill>
              </a:rPr>
              <a:t>Tuxpam</a:t>
            </a:r>
            <a:r>
              <a:rPr lang="es-MX" dirty="0" smtClean="0">
                <a:solidFill>
                  <a:schemeClr val="tx1"/>
                </a:solidFill>
              </a:rPr>
              <a:t>” y resuelve la actividad 1.</a:t>
            </a: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  <a:hlinkClick r:id="rId2" action="ppaction://hlinkfile"/>
              </a:rPr>
              <a:t>“El Espacio Geográfico”</a:t>
            </a:r>
            <a:endParaRPr lang="es-MX" dirty="0" smtClean="0">
              <a:solidFill>
                <a:schemeClr val="tx1"/>
              </a:solidFill>
            </a:endParaRP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  <a:hlinkClick r:id="rId3" action="ppaction://hlinkfile"/>
              </a:rPr>
              <a:t>Lectura “</a:t>
            </a:r>
            <a:r>
              <a:rPr lang="es-MX" dirty="0" err="1" smtClean="0">
                <a:solidFill>
                  <a:schemeClr val="tx1"/>
                </a:solidFill>
                <a:hlinkClick r:id="rId3" action="ppaction://hlinkfile"/>
              </a:rPr>
              <a:t>Tuxpam</a:t>
            </a:r>
            <a:r>
              <a:rPr lang="es-MX" dirty="0" smtClean="0">
                <a:solidFill>
                  <a:schemeClr val="tx1"/>
                </a:solidFill>
                <a:hlinkClick r:id="rId3" action="ppaction://hlinkfile"/>
              </a:rPr>
              <a:t>”</a:t>
            </a:r>
            <a:endParaRPr lang="es-MX" dirty="0" smtClean="0">
              <a:solidFill>
                <a:schemeClr val="tx1"/>
              </a:solidFill>
            </a:endParaRP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endParaRPr lang="es-MX" dirty="0" smtClean="0">
              <a:solidFill>
                <a:schemeClr val="tx1"/>
              </a:solidFill>
            </a:endParaRPr>
          </a:p>
          <a:p>
            <a:pPr algn="just"/>
            <a:r>
              <a:rPr lang="es-MX" dirty="0" smtClean="0">
                <a:solidFill>
                  <a:schemeClr val="tx1"/>
                </a:solidFill>
                <a:hlinkClick r:id="rId4" action="ppaction://hlinkfile"/>
              </a:rPr>
              <a:t>Actividad 1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214291"/>
            <a:ext cx="7772400" cy="785818"/>
          </a:xfrm>
        </p:spPr>
        <p:txBody>
          <a:bodyPr>
            <a:normAutofit/>
          </a:bodyPr>
          <a:lstStyle/>
          <a:p>
            <a:r>
              <a:rPr lang="es-MX" dirty="0" smtClean="0"/>
              <a:t>El Espacio Geográfico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Las Nociones Geográficas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dirty="0" smtClean="0"/>
              <a:t>Observa el video “Las Nociones Geográficas”, lee el texto “Nociones del espacio geográfico” y contesta la Actividad 2.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>
                <a:hlinkClick r:id="rId2" action="ppaction://hlinkfile"/>
              </a:rPr>
              <a:t>“Las Nociones Geográficas”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>
                <a:hlinkClick r:id="rId3" action="ppaction://hlinkfile"/>
              </a:rPr>
              <a:t>“Nociones del espacio geográfico”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>
                <a:hlinkClick r:id="rId4" action="ppaction://hlinkfile"/>
              </a:rPr>
              <a:t>Actividad 2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4098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FF0000"/>
                </a:solidFill>
                <a:latin typeface="Cambria" pitchFamily="18" charset="0"/>
              </a:rPr>
              <a:t>Representaciones del espacio geográfico y proyecciones cartográficas.</a:t>
            </a:r>
            <a:endParaRPr lang="es-MX" sz="32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Observa el video </a:t>
            </a:r>
            <a:r>
              <a:rPr lang="es-MX" dirty="0" smtClean="0">
                <a:hlinkClick r:id="rId2" action="ppaction://hlinkfile"/>
              </a:rPr>
              <a:t>“Proyecciones Cartográficas” </a:t>
            </a:r>
            <a:r>
              <a:rPr lang="es-MX" dirty="0" smtClean="0"/>
              <a:t>dando click.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Analiza y compara el siguiente cuadro </a:t>
            </a:r>
            <a:r>
              <a:rPr lang="es-MX" dirty="0" smtClean="0">
                <a:hlinkClick r:id="rId3" action="ppaction://hlinkfile"/>
              </a:rPr>
              <a:t>“Tipos de representaciones del espacio geográfico”.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Contesta la actividad 3 </a:t>
            </a:r>
            <a:r>
              <a:rPr lang="es-MX" dirty="0" smtClean="0">
                <a:hlinkClick r:id="rId4" action="ppaction://hlinkfile"/>
              </a:rPr>
              <a:t>“Proyecciones cartográficas”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rgbClr val="FF0000"/>
                </a:solidFill>
              </a:rPr>
              <a:t>Los </a:t>
            </a:r>
            <a:r>
              <a:rPr lang="es-MX" dirty="0" smtClean="0">
                <a:solidFill>
                  <a:srgbClr val="FF0000"/>
                </a:solidFill>
              </a:rPr>
              <a:t>mapas </a:t>
            </a:r>
            <a:r>
              <a:rPr lang="es-MX" dirty="0" smtClean="0">
                <a:solidFill>
                  <a:srgbClr val="FF0000"/>
                </a:solidFill>
              </a:rPr>
              <a:t>y su interpretación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Observa y analiza el video </a:t>
            </a:r>
            <a:r>
              <a:rPr lang="es-MX" dirty="0" smtClean="0">
                <a:hlinkClick r:id="rId2" action="ppaction://hlinkfile"/>
              </a:rPr>
              <a:t>“Los mapas y su interpretación”.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Da click en la liga de abajo, observa y analiza la presentación que muestra algunos ejemplos de mapas temáticos que hay.</a:t>
            </a:r>
          </a:p>
          <a:p>
            <a:endParaRPr lang="es-MX" dirty="0" smtClean="0"/>
          </a:p>
          <a:p>
            <a:r>
              <a:rPr lang="es-MX" dirty="0" smtClean="0">
                <a:hlinkClick r:id="rId3" action="ppaction://hlinkpres?slideindex=1&amp;slidetitle="/>
              </a:rPr>
              <a:t>“Mapas Temáticos”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Los mapas y su interpretación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Lee con atención el texto </a:t>
            </a:r>
            <a:r>
              <a:rPr lang="es-MX" dirty="0" smtClean="0">
                <a:hlinkClick r:id="rId2" action="ppaction://hlinkfile"/>
              </a:rPr>
              <a:t>“Cómo leer un mapa” </a:t>
            </a:r>
            <a:r>
              <a:rPr lang="es-MX" dirty="0" smtClean="0"/>
              <a:t>que muestra sugerencias acerca de la correcta lectura de mapas.</a:t>
            </a:r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Realiza la siguiente actividad.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r>
              <a:rPr lang="es-MX" dirty="0" smtClean="0">
                <a:hlinkClick r:id="rId3" action="ppaction://hlinkfile"/>
              </a:rPr>
              <a:t>Actividad 4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</TotalTime>
  <Words>201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Civil</vt:lpstr>
      <vt:lpstr>Presentación de PowerPoint</vt:lpstr>
      <vt:lpstr>El Espacio Geográfico</vt:lpstr>
      <vt:lpstr>Las Nociones Geográficas</vt:lpstr>
      <vt:lpstr>Representaciones del espacio geográfico y proyecciones cartográficas.</vt:lpstr>
      <vt:lpstr>Los mapas y su interpretación</vt:lpstr>
      <vt:lpstr>Los mapas y su interpretación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Espacio Geográfico</dc:title>
  <dc:creator>Tica</dc:creator>
  <cp:lastModifiedBy>Tica</cp:lastModifiedBy>
  <cp:revision>26</cp:revision>
  <dcterms:created xsi:type="dcterms:W3CDTF">2010-12-02T05:55:22Z</dcterms:created>
  <dcterms:modified xsi:type="dcterms:W3CDTF">2011-03-01T23:08:46Z</dcterms:modified>
</cp:coreProperties>
</file>