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5026E94-8E87-4A56-B098-57401CA026DA}" type="datetimeFigureOut">
              <a:rPr lang="es-MX" smtClean="0"/>
              <a:t>27/04/2012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090FA7-FC14-49E7-83E8-5BAF978C62B2}"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5026E94-8E87-4A56-B098-57401CA026DA}" type="datetimeFigureOut">
              <a:rPr lang="es-MX" smtClean="0"/>
              <a:t>27/04/2012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090FA7-FC14-49E7-83E8-5BAF978C62B2}"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5026E94-8E87-4A56-B098-57401CA026DA}" type="datetimeFigureOut">
              <a:rPr lang="es-MX" smtClean="0"/>
              <a:t>27/04/2012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090FA7-FC14-49E7-83E8-5BAF978C62B2}"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5026E94-8E87-4A56-B098-57401CA026DA}" type="datetimeFigureOut">
              <a:rPr lang="es-MX" smtClean="0"/>
              <a:t>27/04/2012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090FA7-FC14-49E7-83E8-5BAF978C62B2}"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75026E94-8E87-4A56-B098-57401CA026DA}" type="datetimeFigureOut">
              <a:rPr lang="es-MX" smtClean="0"/>
              <a:t>27/04/2012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090FA7-FC14-49E7-83E8-5BAF978C62B2}"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5026E94-8E87-4A56-B098-57401CA026DA}" type="datetimeFigureOut">
              <a:rPr lang="es-MX" smtClean="0"/>
              <a:t>27/04/2012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1090FA7-FC14-49E7-83E8-5BAF978C62B2}" type="slidenum">
              <a:rPr lang="es-MX" smtClean="0"/>
              <a:t>‹Nº›</a:t>
            </a:fld>
            <a:endParaRPr lang="es-MX"/>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5026E94-8E87-4A56-B098-57401CA026DA}" type="datetimeFigureOut">
              <a:rPr lang="es-MX" smtClean="0"/>
              <a:t>27/04/2012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1090FA7-FC14-49E7-83E8-5BAF978C62B2}"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5026E94-8E87-4A56-B098-57401CA026DA}" type="datetimeFigureOut">
              <a:rPr lang="es-MX" smtClean="0"/>
              <a:t>27/04/2012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1090FA7-FC14-49E7-83E8-5BAF978C62B2}"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26E94-8E87-4A56-B098-57401CA026DA}" type="datetimeFigureOut">
              <a:rPr lang="es-MX" smtClean="0"/>
              <a:t>27/04/2012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1090FA7-FC14-49E7-83E8-5BAF978C62B2}"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75026E94-8E87-4A56-B098-57401CA026DA}" type="datetimeFigureOut">
              <a:rPr lang="es-MX" smtClean="0"/>
              <a:t>27/04/2012</a:t>
            </a:fld>
            <a:endParaRPr lang="es-MX"/>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MX"/>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1090FA7-FC14-49E7-83E8-5BAF978C62B2}"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5026E94-8E87-4A56-B098-57401CA026DA}" type="datetimeFigureOut">
              <a:rPr lang="es-MX" smtClean="0"/>
              <a:t>27/04/2012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1090FA7-FC14-49E7-83E8-5BAF978C62B2}"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5026E94-8E87-4A56-B098-57401CA026DA}" type="datetimeFigureOut">
              <a:rPr lang="es-MX" smtClean="0"/>
              <a:t>27/04/2012</a:t>
            </a:fld>
            <a:endParaRPr lang="es-MX"/>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MX"/>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1090FA7-FC14-49E7-83E8-5BAF978C62B2}"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88641"/>
            <a:ext cx="7772400" cy="864095"/>
          </a:xfrm>
        </p:spPr>
        <p:txBody>
          <a:bodyPr/>
          <a:lstStyle/>
          <a:p>
            <a:r>
              <a:rPr lang="es-MX" dirty="0" smtClean="0"/>
              <a:t>DIVERSIDAD CULTURAL</a:t>
            </a:r>
            <a:endParaRPr lang="es-MX" dirty="0"/>
          </a:p>
        </p:txBody>
      </p:sp>
      <p:sp>
        <p:nvSpPr>
          <p:cNvPr id="3" name="2 Subtítulo"/>
          <p:cNvSpPr>
            <a:spLocks noGrp="1"/>
          </p:cNvSpPr>
          <p:nvPr>
            <p:ph type="subTitle" idx="1"/>
          </p:nvPr>
        </p:nvSpPr>
        <p:spPr>
          <a:xfrm>
            <a:off x="1371600" y="1700808"/>
            <a:ext cx="6400800" cy="3937992"/>
          </a:xfrm>
        </p:spPr>
        <p:txBody>
          <a:bodyPr>
            <a:normAutofit fontScale="85000" lnSpcReduction="10000"/>
          </a:bodyPr>
          <a:lstStyle/>
          <a:p>
            <a:pPr algn="just"/>
            <a:r>
              <a:rPr lang="es-MX" sz="3200" dirty="0">
                <a:solidFill>
                  <a:schemeClr val="tx1"/>
                </a:solidFill>
              </a:rPr>
              <a:t>La diversidad cultural refleja la multiplicidad e interacción de las culturas que coexisten en el mundo y que, por ende, forman parte </a:t>
            </a:r>
            <a:r>
              <a:rPr lang="es-MX" sz="3200" dirty="0" err="1">
                <a:solidFill>
                  <a:schemeClr val="tx1"/>
                </a:solidFill>
              </a:rPr>
              <a:t>delpatrimonio</a:t>
            </a:r>
            <a:r>
              <a:rPr lang="es-MX" sz="3200" dirty="0">
                <a:solidFill>
                  <a:schemeClr val="tx1"/>
                </a:solidFill>
              </a:rPr>
              <a:t> común de la humanidad. </a:t>
            </a:r>
            <a:br>
              <a:rPr lang="es-MX" sz="3200" dirty="0">
                <a:solidFill>
                  <a:schemeClr val="tx1"/>
                </a:solidFill>
              </a:rPr>
            </a:br>
            <a:endParaRPr lang="es-MX" sz="3200" dirty="0">
              <a:solidFill>
                <a:schemeClr val="tx1"/>
              </a:solidFill>
            </a:endParaRPr>
          </a:p>
          <a:p>
            <a:r>
              <a:rPr lang="es-MX" sz="3200" dirty="0"/>
              <a:t> </a:t>
            </a:r>
          </a:p>
          <a:p>
            <a:endParaRPr lang="es-MX" sz="1800" dirty="0"/>
          </a:p>
        </p:txBody>
      </p:sp>
    </p:spTree>
    <p:extLst>
      <p:ext uri="{BB962C8B-B14F-4D97-AF65-F5344CB8AC3E}">
        <p14:creationId xmlns:p14="http://schemas.microsoft.com/office/powerpoint/2010/main" val="18218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836712"/>
            <a:ext cx="7772400" cy="5256583"/>
          </a:xfrm>
        </p:spPr>
        <p:txBody>
          <a:bodyPr>
            <a:normAutofit fontScale="90000"/>
          </a:bodyPr>
          <a:lstStyle/>
          <a:p>
            <a:pPr algn="just"/>
            <a:r>
              <a:rPr lang="es-MX" sz="3600" dirty="0"/>
              <a:t>La diversidad cultural se manifiesta por la diversidad del lenguaje, de las creencias religiosas, de las prácticas del manejo de la tierra, en el arte, en la música, en </a:t>
            </a:r>
            <a:r>
              <a:rPr lang="es-MX" sz="3600" dirty="0" err="1"/>
              <a:t>laestructura</a:t>
            </a:r>
            <a:r>
              <a:rPr lang="es-MX" sz="3600" dirty="0"/>
              <a:t> social, en la selección de los cultivos, en la dieta y en todo número concebible de otros atributos de la sociedad humana</a:t>
            </a:r>
            <a:r>
              <a:rPr lang="es-MX" dirty="0"/>
              <a:t>.</a:t>
            </a:r>
          </a:p>
        </p:txBody>
      </p:sp>
    </p:spTree>
    <p:extLst>
      <p:ext uri="{BB962C8B-B14F-4D97-AF65-F5344CB8AC3E}">
        <p14:creationId xmlns:p14="http://schemas.microsoft.com/office/powerpoint/2010/main" val="227700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92696"/>
            <a:ext cx="7772400" cy="5688632"/>
          </a:xfrm>
        </p:spPr>
        <p:txBody>
          <a:bodyPr>
            <a:normAutofit fontScale="90000"/>
          </a:bodyPr>
          <a:lstStyle/>
          <a:p>
            <a:pPr algn="just"/>
            <a:r>
              <a:rPr lang="es-MX" sz="2800" dirty="0"/>
              <a:t>Hoy en día existen muchos factores que afectan las culturas en general, algo que llamamos globalización, con esto es más difícil preservar una cultura, ya que vamos modificando y confundiendo nuestra personalidad, ya no se es totalmente autentico. Poco a poco todo  va siendo cuestionado, el terreno político, económico, geográfico, científico, tecnológico, etc. y la integridad del individuo empieza a ser invadida.</a:t>
            </a:r>
            <a:br>
              <a:rPr lang="es-MX" sz="2800" dirty="0"/>
            </a:br>
            <a:r>
              <a:rPr lang="es-MX" sz="2800" dirty="0" smtClean="0"/>
              <a:t/>
            </a:r>
            <a:br>
              <a:rPr lang="es-MX" sz="2800" dirty="0" smtClean="0"/>
            </a:br>
            <a:endParaRPr lang="es-MX" sz="2800" dirty="0"/>
          </a:p>
        </p:txBody>
      </p:sp>
    </p:spTree>
    <p:extLst>
      <p:ext uri="{BB962C8B-B14F-4D97-AF65-F5344CB8AC3E}">
        <p14:creationId xmlns:p14="http://schemas.microsoft.com/office/powerpoint/2010/main" val="3650255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64704"/>
            <a:ext cx="7772400" cy="5256583"/>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just"/>
            <a:r>
              <a:rPr lang="es-MX" sz="2800" dirty="0"/>
              <a:t>La Identidad es imprecisa y altamente discutida, por lo que analizamos un poco de historia para comprenderla mejor. El cuestionamiento de ésta se da a partir de que los criollos intentan asumir una autonomía.</a:t>
            </a:r>
            <a:br>
              <a:rPr lang="es-MX" sz="2800" dirty="0"/>
            </a:br>
            <a:r>
              <a:rPr lang="es-MX" sz="2800" dirty="0"/>
              <a:t>Entendemos por identidad a un conjunto de características comunes con la que grupos humanos se identifican, ya sean tradiciones, costumbres, hábitos, religiones, etc. Eso nos hace dividirnos en cierta manera, provoca distinciones entre las personas, sin embargo en el mundo todos tenemos cierta unidad y no podemos estar categorizados del </a:t>
            </a:r>
            <a:r>
              <a:rPr lang="es-MX" sz="2800" dirty="0" smtClean="0"/>
              <a:t>todo.</a:t>
            </a:r>
            <a:endParaRPr lang="es-MX" sz="2800" dirty="0"/>
          </a:p>
        </p:txBody>
      </p:sp>
    </p:spTree>
    <p:extLst>
      <p:ext uri="{BB962C8B-B14F-4D97-AF65-F5344CB8AC3E}">
        <p14:creationId xmlns:p14="http://schemas.microsoft.com/office/powerpoint/2010/main" val="2231704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908720"/>
            <a:ext cx="7772400" cy="4896543"/>
          </a:xfrm>
        </p:spPr>
        <p:txBody>
          <a:bodyPr>
            <a:normAutofit/>
          </a:bodyPr>
          <a:lstStyle/>
          <a:p>
            <a:r>
              <a:rPr lang="es-MX" sz="2800" dirty="0" smtClean="0"/>
              <a:t>. Ya que así como existen diferentes tipos de razas, pueblos o comunidades, así existen diferentes tipos de mestizaje que nos van uniendo cada vez mas y hace más complejo identificar una identidad como propia; por lo que para su estudio se divide en forma ontológica e histórica.</a:t>
            </a:r>
            <a:br>
              <a:rPr lang="es-MX" sz="2800" dirty="0" smtClean="0"/>
            </a:br>
            <a:r>
              <a:rPr lang="es-MX" sz="2800" dirty="0"/>
              <a:t/>
            </a:r>
            <a:br>
              <a:rPr lang="es-MX" sz="2800" dirty="0"/>
            </a:br>
            <a:r>
              <a:rPr lang="es-MX" sz="2800" dirty="0" smtClean="0"/>
              <a:t>GRACIAS</a:t>
            </a:r>
            <a:r>
              <a:rPr lang="es-MX" sz="2800" dirty="0" smtClean="0"/>
              <a:t/>
            </a:r>
            <a:br>
              <a:rPr lang="es-MX" sz="2800" dirty="0" smtClean="0"/>
            </a:br>
            <a:endParaRPr lang="es-MX" sz="2800" dirty="0"/>
          </a:p>
        </p:txBody>
      </p:sp>
    </p:spTree>
    <p:extLst>
      <p:ext uri="{BB962C8B-B14F-4D97-AF65-F5344CB8AC3E}">
        <p14:creationId xmlns:p14="http://schemas.microsoft.com/office/powerpoint/2010/main" val="26735076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TotalTime>
  <Words>69</Words>
  <Application>Microsoft Office PowerPoint</Application>
  <PresentationFormat>Presentación en pantalla (4:3)</PresentationFormat>
  <Paragraphs>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Ángulos</vt:lpstr>
      <vt:lpstr>DIVERSIDAD CULTURAL</vt:lpstr>
      <vt:lpstr>La diversidad cultural se manifiesta por la diversidad del lenguaje, de las creencias religiosas, de las prácticas del manejo de la tierra, en el arte, en la música, en laestructura social, en la selección de los cultivos, en la dieta y en todo número concebible de otros atributos de la sociedad humana.</vt:lpstr>
      <vt:lpstr>Hoy en día existen muchos factores que afectan las culturas en general, algo que llamamos globalización, con esto es más difícil preservar una cultura, ya que vamos modificando y confundiendo nuestra personalidad, ya no se es totalmente autentico. Poco a poco todo  va siendo cuestionado, el terreno político, económico, geográfico, científico, tecnológico, etc. y la integridad del individuo empieza a ser invadida.  </vt:lpstr>
      <vt:lpstr>La Identidad es imprecisa y altamente discutida, por lo que analizamos un poco de historia para comprenderla mejor. El cuestionamiento de ésta se da a partir de que los criollos intentan asumir una autonomía. Entendemos por identidad a un conjunto de características comunes con la que grupos humanos se identifican, ya sean tradiciones, costumbres, hábitos, religiones, etc. Eso nos hace dividirnos en cierta manera, provoca distinciones entre las personas, sin embargo en el mundo todos tenemos cierta unidad y no podemos estar categorizados del todo.</vt:lpstr>
      <vt:lpstr>. Ya que así como existen diferentes tipos de razas, pueblos o comunidades, así existen diferentes tipos de mestizaje que nos van uniendo cada vez mas y hace más complejo identificar una identidad como propia; por lo que para su estudio se divide en forma ontológica e histórica.  GRACIAS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DIVERSIDAD CULTURAL</dc:title>
  <dc:creator>Juan</dc:creator>
  <cp:lastModifiedBy>Juan</cp:lastModifiedBy>
  <cp:revision>2</cp:revision>
  <dcterms:created xsi:type="dcterms:W3CDTF">2012-04-27T14:36:35Z</dcterms:created>
  <dcterms:modified xsi:type="dcterms:W3CDTF">2012-04-27T14:52:23Z</dcterms:modified>
</cp:coreProperties>
</file>