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4B4-B8D0-4F2D-892A-E1F07E025631}" type="datetimeFigureOut">
              <a:rPr lang="es-MX" smtClean="0"/>
              <a:t>04/05/2012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6E02-2F64-4A83-8F0A-1B7DCCBC48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821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4B4-B8D0-4F2D-892A-E1F07E025631}" type="datetimeFigureOut">
              <a:rPr lang="es-MX" smtClean="0"/>
              <a:t>04/05/2012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6E02-2F64-4A83-8F0A-1B7DCCBC48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62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4B4-B8D0-4F2D-892A-E1F07E025631}" type="datetimeFigureOut">
              <a:rPr lang="es-MX" smtClean="0"/>
              <a:t>04/05/2012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6E02-2F64-4A83-8F0A-1B7DCCBC48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46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4B4-B8D0-4F2D-892A-E1F07E025631}" type="datetimeFigureOut">
              <a:rPr lang="es-MX" smtClean="0"/>
              <a:t>04/05/2012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6E02-2F64-4A83-8F0A-1B7DCCBC48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9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4B4-B8D0-4F2D-892A-E1F07E025631}" type="datetimeFigureOut">
              <a:rPr lang="es-MX" smtClean="0"/>
              <a:t>04/05/2012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6E02-2F64-4A83-8F0A-1B7DCCBC48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894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4B4-B8D0-4F2D-892A-E1F07E025631}" type="datetimeFigureOut">
              <a:rPr lang="es-MX" smtClean="0"/>
              <a:t>04/05/2012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6E02-2F64-4A83-8F0A-1B7DCCBC48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46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4B4-B8D0-4F2D-892A-E1F07E025631}" type="datetimeFigureOut">
              <a:rPr lang="es-MX" smtClean="0"/>
              <a:t>04/05/2012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6E02-2F64-4A83-8F0A-1B7DCCBC48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471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4B4-B8D0-4F2D-892A-E1F07E025631}" type="datetimeFigureOut">
              <a:rPr lang="es-MX" smtClean="0"/>
              <a:t>04/05/2012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6E02-2F64-4A83-8F0A-1B7DCCBC48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790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4B4-B8D0-4F2D-892A-E1F07E025631}" type="datetimeFigureOut">
              <a:rPr lang="es-MX" smtClean="0"/>
              <a:t>04/05/2012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6E02-2F64-4A83-8F0A-1B7DCCBC48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883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4B4-B8D0-4F2D-892A-E1F07E025631}" type="datetimeFigureOut">
              <a:rPr lang="es-MX" smtClean="0"/>
              <a:t>04/05/2012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6E02-2F64-4A83-8F0A-1B7DCCBC48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462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4B4-B8D0-4F2D-892A-E1F07E025631}" type="datetimeFigureOut">
              <a:rPr lang="es-MX" smtClean="0"/>
              <a:t>04/05/2012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6E02-2F64-4A83-8F0A-1B7DCCBC48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747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234B4-B8D0-4F2D-892A-E1F07E025631}" type="datetimeFigureOut">
              <a:rPr lang="es-MX" smtClean="0"/>
              <a:t>04/05/2012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6E02-2F64-4A83-8F0A-1B7DCCBC48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285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472607"/>
          </a:xfrm>
        </p:spPr>
        <p:txBody>
          <a:bodyPr>
            <a:normAutofit/>
          </a:bodyPr>
          <a:lstStyle/>
          <a:p>
            <a:endParaRPr lang="es-MX" sz="1600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3087094" cy="72008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63322"/>
            <a:ext cx="6817062" cy="386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1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472607"/>
          </a:xfrm>
        </p:spPr>
        <p:txBody>
          <a:bodyPr>
            <a:normAutofit/>
          </a:bodyPr>
          <a:lstStyle/>
          <a:p>
            <a:endParaRPr lang="es-MX" sz="1600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4" y="764704"/>
            <a:ext cx="729081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0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832647"/>
          </a:xfrm>
        </p:spPr>
        <p:txBody>
          <a:bodyPr>
            <a:normAutofit/>
          </a:bodyPr>
          <a:lstStyle/>
          <a:p>
            <a:endParaRPr lang="es-MX" sz="1600" dirty="0"/>
          </a:p>
        </p:txBody>
      </p:sp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3209534" cy="936104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1" y="2204864"/>
            <a:ext cx="744840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7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5472607"/>
          </a:xfrm>
        </p:spPr>
        <p:txBody>
          <a:bodyPr>
            <a:normAutofit/>
          </a:bodyPr>
          <a:lstStyle/>
          <a:p>
            <a:endParaRPr lang="es-MX" sz="1600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4" y="764704"/>
            <a:ext cx="727326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2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5832647"/>
          </a:xfrm>
        </p:spPr>
        <p:txBody>
          <a:bodyPr>
            <a:normAutofit/>
          </a:bodyPr>
          <a:lstStyle/>
          <a:p>
            <a:endParaRPr lang="es-MX" sz="1600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41" y="1196752"/>
            <a:ext cx="6930959" cy="26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760639"/>
          </a:xfrm>
        </p:spPr>
        <p:txBody>
          <a:bodyPr>
            <a:normAutofit/>
          </a:bodyPr>
          <a:lstStyle/>
          <a:p>
            <a:endParaRPr lang="es-MX" sz="1600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992888" cy="60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5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832647"/>
          </a:xfrm>
        </p:spPr>
        <p:txBody>
          <a:bodyPr>
            <a:normAutofit/>
          </a:bodyPr>
          <a:lstStyle/>
          <a:p>
            <a:endParaRPr lang="es-MX" sz="1400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848872" cy="60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</dc:creator>
  <cp:lastModifiedBy>Juan</cp:lastModifiedBy>
  <cp:revision>3</cp:revision>
  <dcterms:created xsi:type="dcterms:W3CDTF">2012-05-04T14:40:54Z</dcterms:created>
  <dcterms:modified xsi:type="dcterms:W3CDTF">2012-05-04T15:22:49Z</dcterms:modified>
</cp:coreProperties>
</file>