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FBE0-E154-4A64-BCBD-A008804F9057}" type="datetimeFigureOut">
              <a:rPr lang="es-MX" smtClean="0"/>
              <a:t>07/05/2012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A4BF-2D88-4588-A4F0-4B1868A188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398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FBE0-E154-4A64-BCBD-A008804F9057}" type="datetimeFigureOut">
              <a:rPr lang="es-MX" smtClean="0"/>
              <a:t>07/05/2012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A4BF-2D88-4588-A4F0-4B1868A188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5668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FBE0-E154-4A64-BCBD-A008804F9057}" type="datetimeFigureOut">
              <a:rPr lang="es-MX" smtClean="0"/>
              <a:t>07/05/2012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A4BF-2D88-4588-A4F0-4B1868A188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384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FBE0-E154-4A64-BCBD-A008804F9057}" type="datetimeFigureOut">
              <a:rPr lang="es-MX" smtClean="0"/>
              <a:t>07/05/2012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A4BF-2D88-4588-A4F0-4B1868A188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1768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FBE0-E154-4A64-BCBD-A008804F9057}" type="datetimeFigureOut">
              <a:rPr lang="es-MX" smtClean="0"/>
              <a:t>07/05/2012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A4BF-2D88-4588-A4F0-4B1868A188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980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FBE0-E154-4A64-BCBD-A008804F9057}" type="datetimeFigureOut">
              <a:rPr lang="es-MX" smtClean="0"/>
              <a:t>07/05/2012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A4BF-2D88-4588-A4F0-4B1868A188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11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FBE0-E154-4A64-BCBD-A008804F9057}" type="datetimeFigureOut">
              <a:rPr lang="es-MX" smtClean="0"/>
              <a:t>07/05/2012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A4BF-2D88-4588-A4F0-4B1868A188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873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FBE0-E154-4A64-BCBD-A008804F9057}" type="datetimeFigureOut">
              <a:rPr lang="es-MX" smtClean="0"/>
              <a:t>07/05/2012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A4BF-2D88-4588-A4F0-4B1868A188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456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FBE0-E154-4A64-BCBD-A008804F9057}" type="datetimeFigureOut">
              <a:rPr lang="es-MX" smtClean="0"/>
              <a:t>07/05/2012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A4BF-2D88-4588-A4F0-4B1868A188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10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FBE0-E154-4A64-BCBD-A008804F9057}" type="datetimeFigureOut">
              <a:rPr lang="es-MX" smtClean="0"/>
              <a:t>07/05/2012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A4BF-2D88-4588-A4F0-4B1868A188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6976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FBE0-E154-4A64-BCBD-A008804F9057}" type="datetimeFigureOut">
              <a:rPr lang="es-MX" smtClean="0"/>
              <a:t>07/05/2012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AA4BF-2D88-4588-A4F0-4B1868A188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6680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5FBE0-E154-4A64-BCBD-A008804F9057}" type="datetimeFigureOut">
              <a:rPr lang="es-MX" smtClean="0"/>
              <a:t>07/05/2012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AA4BF-2D88-4588-A4F0-4B1868A1887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726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 smtClean="0"/>
              <a:t>PRESIDENTES      DE  MÉXICO</a:t>
            </a:r>
            <a:endParaRPr lang="es-MX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548680"/>
            <a:ext cx="8496944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MX" sz="2400" dirty="0" smtClean="0"/>
          </a:p>
          <a:p>
            <a:pPr marL="0" indent="0">
              <a:buNone/>
            </a:pPr>
            <a:endParaRPr lang="es-MX" sz="2400" dirty="0" smtClean="0"/>
          </a:p>
          <a:p>
            <a:pPr marL="0" indent="0">
              <a:buNone/>
            </a:pPr>
            <a:r>
              <a:rPr lang="es-MX" sz="2400" dirty="0" smtClean="0"/>
              <a:t>1934-1940   Lázaro </a:t>
            </a:r>
            <a:r>
              <a:rPr lang="es-MX" sz="2400" dirty="0"/>
              <a:t>Cárdenas del Río</a:t>
            </a:r>
            <a:br>
              <a:rPr lang="es-MX" sz="2400" dirty="0"/>
            </a:br>
            <a:r>
              <a:rPr lang="es-MX" sz="2400" dirty="0"/>
              <a:t>1940-1946 </a:t>
            </a:r>
            <a:r>
              <a:rPr lang="es-MX" sz="2400" dirty="0" smtClean="0"/>
              <a:t>  Manuel </a:t>
            </a:r>
            <a:r>
              <a:rPr lang="es-MX" sz="2400" dirty="0"/>
              <a:t>Ávila Camacho</a:t>
            </a:r>
            <a:br>
              <a:rPr lang="es-MX" sz="2400" dirty="0"/>
            </a:br>
            <a:r>
              <a:rPr lang="es-MX" sz="2400" dirty="0" smtClean="0"/>
              <a:t>1946-1952   </a:t>
            </a:r>
            <a:r>
              <a:rPr lang="es-MX" sz="2400" dirty="0"/>
              <a:t>Miguel Alemán Valdés</a:t>
            </a:r>
            <a:br>
              <a:rPr lang="es-MX" sz="2400" dirty="0"/>
            </a:br>
            <a:r>
              <a:rPr lang="es-MX" sz="2400" dirty="0"/>
              <a:t>1952-1958 </a:t>
            </a:r>
            <a:r>
              <a:rPr lang="es-MX" sz="2400" dirty="0" smtClean="0"/>
              <a:t>  Adolfo </a:t>
            </a:r>
            <a:r>
              <a:rPr lang="es-MX" sz="2400" dirty="0"/>
              <a:t>Ruíz Cortines</a:t>
            </a:r>
            <a:br>
              <a:rPr lang="es-MX" sz="2400" dirty="0"/>
            </a:br>
            <a:r>
              <a:rPr lang="es-MX" sz="2400" dirty="0"/>
              <a:t>1958-1964 </a:t>
            </a:r>
            <a:r>
              <a:rPr lang="es-MX" sz="2400" dirty="0" smtClean="0"/>
              <a:t>  Adolfo </a:t>
            </a:r>
            <a:r>
              <a:rPr lang="es-MX" sz="2400" dirty="0"/>
              <a:t>López Mateos</a:t>
            </a:r>
            <a:br>
              <a:rPr lang="es-MX" sz="2400" dirty="0"/>
            </a:br>
            <a:r>
              <a:rPr lang="es-MX" sz="2400" dirty="0"/>
              <a:t>1964-1970 </a:t>
            </a:r>
            <a:r>
              <a:rPr lang="es-MX" sz="2400" dirty="0" smtClean="0"/>
              <a:t>  Gustavo </a:t>
            </a:r>
            <a:r>
              <a:rPr lang="es-MX" sz="2400" dirty="0"/>
              <a:t>Díaz Ordaz</a:t>
            </a:r>
            <a:br>
              <a:rPr lang="es-MX" sz="2400" dirty="0"/>
            </a:br>
            <a:r>
              <a:rPr lang="es-MX" sz="2400" dirty="0"/>
              <a:t>1970-1976 </a:t>
            </a:r>
            <a:r>
              <a:rPr lang="es-MX" sz="2400" dirty="0" smtClean="0"/>
              <a:t>  Luis </a:t>
            </a:r>
            <a:r>
              <a:rPr lang="es-MX" sz="2400" dirty="0"/>
              <a:t>Echeverría Álvarez</a:t>
            </a:r>
            <a:br>
              <a:rPr lang="es-MX" sz="2400" dirty="0"/>
            </a:br>
            <a:r>
              <a:rPr lang="es-MX" sz="2400" dirty="0"/>
              <a:t>1976-1982 </a:t>
            </a:r>
            <a:r>
              <a:rPr lang="es-MX" sz="2400" dirty="0" smtClean="0"/>
              <a:t>  José </a:t>
            </a:r>
            <a:r>
              <a:rPr lang="es-MX" sz="2400" dirty="0"/>
              <a:t>López Portillo y Pacheco</a:t>
            </a:r>
            <a:br>
              <a:rPr lang="es-MX" sz="2400" dirty="0"/>
            </a:br>
            <a:r>
              <a:rPr lang="es-MX" sz="2400" dirty="0"/>
              <a:t>1982-1988 </a:t>
            </a:r>
            <a:r>
              <a:rPr lang="es-MX" sz="2400" dirty="0" smtClean="0"/>
              <a:t>  Miguel </a:t>
            </a:r>
            <a:r>
              <a:rPr lang="es-MX" sz="2400" dirty="0"/>
              <a:t>de la Madrid Hurtado</a:t>
            </a:r>
            <a:br>
              <a:rPr lang="es-MX" sz="2400" dirty="0"/>
            </a:br>
            <a:r>
              <a:rPr lang="es-MX" sz="2400" dirty="0"/>
              <a:t>1988-1994 </a:t>
            </a:r>
            <a:r>
              <a:rPr lang="es-MX" sz="2400" dirty="0" smtClean="0"/>
              <a:t>  Carlos </a:t>
            </a:r>
            <a:r>
              <a:rPr lang="es-MX" sz="2400" dirty="0"/>
              <a:t>Salinas de Gortari</a:t>
            </a:r>
            <a:br>
              <a:rPr lang="es-MX" sz="2400" dirty="0"/>
            </a:br>
            <a:r>
              <a:rPr lang="es-MX" sz="2400" dirty="0" smtClean="0"/>
              <a:t>1994-2000   Ernesto </a:t>
            </a:r>
            <a:r>
              <a:rPr lang="es-MX" sz="2400" dirty="0"/>
              <a:t>Zedillo Ponce de León</a:t>
            </a:r>
            <a:br>
              <a:rPr lang="es-MX" sz="2400" dirty="0"/>
            </a:br>
            <a:r>
              <a:rPr lang="es-MX" sz="2400" dirty="0"/>
              <a:t>2000-2006 </a:t>
            </a:r>
            <a:r>
              <a:rPr lang="es-MX" sz="2400" dirty="0" smtClean="0"/>
              <a:t>  Vicente </a:t>
            </a:r>
            <a:r>
              <a:rPr lang="es-MX" sz="2400" dirty="0"/>
              <a:t>Fox Quesada</a:t>
            </a:r>
            <a:br>
              <a:rPr lang="es-MX" sz="2400" dirty="0"/>
            </a:b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2367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/>
          <a:lstStyle/>
          <a:p>
            <a:r>
              <a:rPr lang="es-MX" dirty="0" smtClean="0"/>
              <a:t>GRACIAS POR SU ATENCIÓN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34547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endParaRPr lang="es-MX" sz="1800" dirty="0"/>
          </a:p>
        </p:txBody>
      </p:sp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7704856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42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endParaRPr lang="es-MX" sz="1600" dirty="0"/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64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endParaRPr lang="es-MX" sz="1800" dirty="0"/>
          </a:p>
        </p:txBody>
      </p:sp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8064896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89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es-MX" sz="1800" dirty="0" smtClean="0"/>
              <a:t/>
            </a:r>
            <a:br>
              <a:rPr lang="es-MX" sz="1800" dirty="0" smtClean="0"/>
            </a:br>
            <a:r>
              <a:rPr lang="es-MX" sz="1800" dirty="0"/>
              <a:t/>
            </a:r>
            <a:br>
              <a:rPr lang="es-MX" sz="1800" dirty="0"/>
            </a:br>
            <a:r>
              <a:rPr lang="es-MX" sz="1800" dirty="0" smtClean="0"/>
              <a:t/>
            </a:r>
            <a:br>
              <a:rPr lang="es-MX" sz="1800" dirty="0" smtClean="0"/>
            </a:br>
            <a:r>
              <a:rPr lang="es-MX" sz="1800" dirty="0"/>
              <a:t/>
            </a:r>
            <a:br>
              <a:rPr lang="es-MX" sz="1800" dirty="0"/>
            </a:br>
            <a:r>
              <a:rPr lang="es-MX" sz="1800" dirty="0" smtClean="0"/>
              <a:t/>
            </a:r>
            <a:br>
              <a:rPr lang="es-MX" sz="1800" dirty="0" smtClean="0"/>
            </a:br>
            <a:r>
              <a:rPr lang="es-MX" sz="1800" dirty="0"/>
              <a:t/>
            </a:r>
            <a:br>
              <a:rPr lang="es-MX" sz="1800" dirty="0"/>
            </a:br>
            <a:r>
              <a:rPr lang="es-MX" sz="1800" dirty="0" smtClean="0"/>
              <a:t/>
            </a:r>
            <a:br>
              <a:rPr lang="es-MX" sz="1800" dirty="0" smtClean="0"/>
            </a:br>
            <a:r>
              <a:rPr lang="es-MX" sz="1800" dirty="0"/>
              <a:t/>
            </a:r>
            <a:br>
              <a:rPr lang="es-MX" sz="1800" dirty="0"/>
            </a:br>
            <a:endParaRPr lang="es-MX" sz="1800" dirty="0"/>
          </a:p>
        </p:txBody>
      </p:sp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3"/>
            <a:ext cx="8208912" cy="2232247"/>
          </a:xfrm>
          <a:prstGeom prst="rect">
            <a:avLst/>
          </a:prstGeom>
        </p:spPr>
      </p:pic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2" y="1988841"/>
            <a:ext cx="4948931" cy="2160240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49081"/>
            <a:ext cx="7920880" cy="201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45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endParaRPr lang="es-MX" sz="1800" dirty="0"/>
          </a:p>
        </p:txBody>
      </p:sp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35292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13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endParaRPr lang="es-MX" sz="1800" dirty="0"/>
          </a:p>
        </p:txBody>
      </p:sp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09" y="332656"/>
            <a:ext cx="8459381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04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endParaRPr lang="es-MX" sz="1800" dirty="0"/>
          </a:p>
        </p:txBody>
      </p:sp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5" y="332656"/>
            <a:ext cx="744959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08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endParaRPr lang="es-MX" sz="1800" dirty="0"/>
          </a:p>
        </p:txBody>
      </p:sp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770485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337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12</Words>
  <Application>Microsoft Office PowerPoint</Application>
  <PresentationFormat>Presentación en pantalla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PRESIDENTES      DE  MÉXICO</vt:lpstr>
      <vt:lpstr>Presentación de PowerPoint</vt:lpstr>
      <vt:lpstr>Presentación de PowerPoint</vt:lpstr>
      <vt:lpstr>Presentación de PowerPoint</vt:lpstr>
      <vt:lpstr>        </vt:lpstr>
      <vt:lpstr>Presentación de PowerPoint</vt:lpstr>
      <vt:lpstr>Presentación de PowerPoint</vt:lpstr>
      <vt:lpstr>Presentación de PowerPoint</vt:lpstr>
      <vt:lpstr>Presentación de PowerPoint</vt:lpstr>
      <vt:lpstr>GRACIAS POR SU ATENCIÓN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1934-1940 Lázaro Cárdenas del Río 1940-1946 Manuel Ávila Camacho 1946-1952 Miguel Alemán Valdés 1952-1958 Adolfo Ruíz Cortines 1958-1964 Adolfo López Mateos 1964-1970 Gustavo Díaz Ordaz 1970-1976 Luis Echeverría Álvarez 1976-1982 José López Portillo y Pacheco 1982-1988 Miguel de la Madrid Hurtado 1988-1994 Carlos Salinas de Gortari 1994-2000 Ernesto Zedillo Ponce de León 2000-2006 Vicente Fox Quesada</dc:title>
  <dc:creator>Juan</dc:creator>
  <cp:lastModifiedBy>Juan</cp:lastModifiedBy>
  <cp:revision>4</cp:revision>
  <dcterms:created xsi:type="dcterms:W3CDTF">2012-05-08T04:20:48Z</dcterms:created>
  <dcterms:modified xsi:type="dcterms:W3CDTF">2012-05-08T05:13:28Z</dcterms:modified>
</cp:coreProperties>
</file>